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CD19CD2-4BDA-4542-94C7-AA0D393CBAD8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4705EE9-8F69-4C3D-B98D-4FFE56B4BB2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57595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19CD2-4BDA-4542-94C7-AA0D393CBAD8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5EE9-8F69-4C3D-B98D-4FFE56B4B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143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19CD2-4BDA-4542-94C7-AA0D393CBAD8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5EE9-8F69-4C3D-B98D-4FFE56B4B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073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19CD2-4BDA-4542-94C7-AA0D393CBAD8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5EE9-8F69-4C3D-B98D-4FFE56B4B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23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D19CD2-4BDA-4542-94C7-AA0D393CBAD8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705EE9-8F69-4C3D-B98D-4FFE56B4BB2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4478458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19CD2-4BDA-4542-94C7-AA0D393CBAD8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5EE9-8F69-4C3D-B98D-4FFE56B4B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45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19CD2-4BDA-4542-94C7-AA0D393CBAD8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5EE9-8F69-4C3D-B98D-4FFE56B4B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537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19CD2-4BDA-4542-94C7-AA0D393CBAD8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5EE9-8F69-4C3D-B98D-4FFE56B4B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25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19CD2-4BDA-4542-94C7-AA0D393CBAD8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5EE9-8F69-4C3D-B98D-4FFE56B4B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8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D19CD2-4BDA-4542-94C7-AA0D393CBAD8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705EE9-8F69-4C3D-B98D-4FFE56B4BB2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92171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D19CD2-4BDA-4542-94C7-AA0D393CBAD8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705EE9-8F69-4C3D-B98D-4FFE56B4BB2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30024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CD19CD2-4BDA-4542-94C7-AA0D393CBAD8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94705EE9-8F69-4C3D-B98D-4FFE56B4BB2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76711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sa.kaspersky.com/" TargetMode="External"/><Relationship Id="rId2" Type="http://schemas.openxmlformats.org/officeDocument/2006/relationships/hyperlink" Target="https://www.wabisabilearning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AA358-37B1-4812-81A9-1D65338252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Safe internet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BE7864-DD34-4CB3-9595-FD02D29B72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t-LT" dirty="0"/>
              <a:t>Grigiškių „Šviesos“ gimnazijos mokiniai</a:t>
            </a:r>
          </a:p>
          <a:p>
            <a:r>
              <a:rPr lang="en-US" dirty="0"/>
              <a:t>Dovydas Petro</a:t>
            </a:r>
            <a:r>
              <a:rPr lang="lt-LT" dirty="0"/>
              <a:t>šius</a:t>
            </a:r>
          </a:p>
          <a:p>
            <a:r>
              <a:rPr lang="lt-LT" dirty="0"/>
              <a:t>Pijus Bieliauskas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51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Image result for instagram">
            <a:extLst>
              <a:ext uri="{FF2B5EF4-FFF2-40B4-BE49-F238E27FC236}">
                <a16:creationId xmlns:a16="http://schemas.microsoft.com/office/drawing/2014/main" id="{8458EC73-2300-4F57-8B27-4E04C16BD2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0341">
            <a:off x="8520511" y="2416126"/>
            <a:ext cx="3810130" cy="2347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F2C868D-5B8F-474C-A03E-9AF692E1F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16426-28B4-4010-AB36-6DACFDC22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Image result for facebook">
            <a:extLst>
              <a:ext uri="{FF2B5EF4-FFF2-40B4-BE49-F238E27FC236}">
                <a16:creationId xmlns:a16="http://schemas.microsoft.com/office/drawing/2014/main" id="{9C924F26-648F-455A-B506-285EACCF30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3649">
            <a:off x="1783855" y="226694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youtube">
            <a:extLst>
              <a:ext uri="{FF2B5EF4-FFF2-40B4-BE49-F238E27FC236}">
                <a16:creationId xmlns:a16="http://schemas.microsoft.com/office/drawing/2014/main" id="{C766DD0A-84E1-4A83-9E9E-AE3223F83C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54539">
            <a:off x="4029075" y="22860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twitter">
            <a:extLst>
              <a:ext uri="{FF2B5EF4-FFF2-40B4-BE49-F238E27FC236}">
                <a16:creationId xmlns:a16="http://schemas.microsoft.com/office/drawing/2014/main" id="{24FB1403-9681-4B9D-A48D-09A1EADA19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39357">
            <a:off x="6096000" y="2285999"/>
            <a:ext cx="3146097" cy="210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reddit">
            <a:extLst>
              <a:ext uri="{FF2B5EF4-FFF2-40B4-BE49-F238E27FC236}">
                <a16:creationId xmlns:a16="http://schemas.microsoft.com/office/drawing/2014/main" id="{3258CCD3-8C03-405C-B9AC-746C93885B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8096">
            <a:off x="4631918" y="3849272"/>
            <a:ext cx="3517784" cy="2638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0695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F9F37-207E-47C2-851B-532CC5AF2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Risks of unprodected browsing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99A0E-377A-4B85-890E-204A04583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2" name="Picture 4" descr="Image result for malware">
            <a:extLst>
              <a:ext uri="{FF2B5EF4-FFF2-40B4-BE49-F238E27FC236}">
                <a16:creationId xmlns:a16="http://schemas.microsoft.com/office/drawing/2014/main" id="{B989077A-E997-4552-9331-55C9899A8C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62938">
            <a:off x="673878" y="1540996"/>
            <a:ext cx="4851243" cy="3228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phishing">
            <a:extLst>
              <a:ext uri="{FF2B5EF4-FFF2-40B4-BE49-F238E27FC236}">
                <a16:creationId xmlns:a16="http://schemas.microsoft.com/office/drawing/2014/main" id="{665BFDB4-8822-47F1-880C-FDBD9FB8DE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26107">
            <a:off x="4503462" y="3282132"/>
            <a:ext cx="4995062" cy="2808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Related image">
            <a:extLst>
              <a:ext uri="{FF2B5EF4-FFF2-40B4-BE49-F238E27FC236}">
                <a16:creationId xmlns:a16="http://schemas.microsoft.com/office/drawing/2014/main" id="{5DBFABA5-35B0-4832-B91A-B6F746AA1B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948" y="1355751"/>
            <a:ext cx="4667525" cy="24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4418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lated image">
            <a:extLst>
              <a:ext uri="{FF2B5EF4-FFF2-40B4-BE49-F238E27FC236}">
                <a16:creationId xmlns:a16="http://schemas.microsoft.com/office/drawing/2014/main" id="{38532553-D7C1-4784-9F55-D0C1FBD402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" y="107156"/>
            <a:ext cx="3873500" cy="2178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internet safety">
            <a:extLst>
              <a:ext uri="{FF2B5EF4-FFF2-40B4-BE49-F238E27FC236}">
                <a16:creationId xmlns:a16="http://schemas.microsoft.com/office/drawing/2014/main" id="{DD6F5031-6DA6-420E-BEDD-7E4E8C9AB2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7316" y="0"/>
            <a:ext cx="3604684" cy="2027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74686DB-2D21-4DFC-9AA4-E956E816E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Tips on how to browse the internet safely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813CF-9A1F-400A-BD99-5F528E532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Post </a:t>
            </a:r>
            <a:r>
              <a:rPr lang="lt-LT" dirty="0"/>
              <a:t>m</a:t>
            </a:r>
            <a:r>
              <a:rPr lang="en-US" dirty="0" err="1"/>
              <a:t>indfully</a:t>
            </a:r>
            <a:r>
              <a:rPr lang="en-US" b="1" dirty="0"/>
              <a:t>:</a:t>
            </a:r>
            <a:r>
              <a:rPr lang="en-US" dirty="0"/>
              <a:t> </a:t>
            </a:r>
            <a:r>
              <a:rPr lang="lt-LT" dirty="0"/>
              <a:t>t</a:t>
            </a:r>
            <a:r>
              <a:rPr lang="en-US" dirty="0"/>
              <a:t>his is how we represent ourselves online, </a:t>
            </a:r>
            <a:r>
              <a:rPr lang="lt-LT" dirty="0"/>
              <a:t>and</a:t>
            </a:r>
            <a:r>
              <a:rPr lang="en-US" dirty="0"/>
              <a:t> the information we place </a:t>
            </a:r>
            <a:r>
              <a:rPr lang="lt-LT" dirty="0"/>
              <a:t>permanently stays on the web</a:t>
            </a:r>
            <a:r>
              <a:rPr lang="en-US" dirty="0"/>
              <a:t>.</a:t>
            </a:r>
          </a:p>
          <a:p>
            <a:r>
              <a:rPr lang="en-US" dirty="0"/>
              <a:t>Power in </a:t>
            </a:r>
            <a:r>
              <a:rPr lang="lt-LT" dirty="0"/>
              <a:t>p</a:t>
            </a:r>
            <a:r>
              <a:rPr lang="en-US" dirty="0" err="1"/>
              <a:t>asswords</a:t>
            </a:r>
            <a:r>
              <a:rPr lang="en-US" b="1" dirty="0"/>
              <a:t>:</a:t>
            </a:r>
            <a:r>
              <a:rPr lang="en-US" dirty="0"/>
              <a:t> </a:t>
            </a:r>
            <a:r>
              <a:rPr lang="lt-LT" dirty="0"/>
              <a:t>a</a:t>
            </a:r>
            <a:r>
              <a:rPr lang="en-US" dirty="0" err="1"/>
              <a:t>lways</a:t>
            </a:r>
            <a:r>
              <a:rPr lang="en-US" dirty="0"/>
              <a:t> make sure passwords are unique and special; use specific guidelines when creating them.</a:t>
            </a:r>
          </a:p>
          <a:p>
            <a:r>
              <a:rPr lang="en-US" dirty="0"/>
              <a:t>Watch In-App </a:t>
            </a:r>
            <a:r>
              <a:rPr lang="lt-LT" dirty="0"/>
              <a:t>p</a:t>
            </a:r>
            <a:r>
              <a:rPr lang="en-US" dirty="0" err="1"/>
              <a:t>urchases</a:t>
            </a:r>
            <a:r>
              <a:rPr lang="en-US" b="1" dirty="0"/>
              <a:t>:</a:t>
            </a:r>
            <a:r>
              <a:rPr lang="en-US" dirty="0"/>
              <a:t> </a:t>
            </a:r>
            <a:r>
              <a:rPr lang="lt-LT" dirty="0"/>
              <a:t>b</a:t>
            </a:r>
            <a:r>
              <a:rPr lang="en-US" dirty="0"/>
              <a:t>e careful when upgrading a new game or app—it can add up to a lot of additional costs.</a:t>
            </a:r>
          </a:p>
          <a:p>
            <a:r>
              <a:rPr lang="en-US" dirty="0"/>
              <a:t>Be </a:t>
            </a:r>
            <a:r>
              <a:rPr lang="lt-LT" dirty="0"/>
              <a:t>s</a:t>
            </a:r>
            <a:r>
              <a:rPr lang="en-US" dirty="0" err="1"/>
              <a:t>ocially</a:t>
            </a:r>
            <a:r>
              <a:rPr lang="en-US" dirty="0"/>
              <a:t> </a:t>
            </a:r>
            <a:r>
              <a:rPr lang="lt-LT" dirty="0"/>
              <a:t>c</a:t>
            </a:r>
            <a:r>
              <a:rPr lang="en-US" dirty="0" err="1"/>
              <a:t>onscious</a:t>
            </a:r>
            <a:r>
              <a:rPr lang="en-US" b="1" dirty="0"/>
              <a:t>:</a:t>
            </a:r>
            <a:r>
              <a:rPr lang="en-US" dirty="0"/>
              <a:t> </a:t>
            </a:r>
            <a:r>
              <a:rPr lang="lt-LT" dirty="0"/>
              <a:t>h</a:t>
            </a:r>
            <a:r>
              <a:rPr lang="en-US" dirty="0"/>
              <a:t>ow we manage our social media profiles is very important.</a:t>
            </a:r>
          </a:p>
          <a:p>
            <a:r>
              <a:rPr lang="en-US" dirty="0"/>
              <a:t>Be </a:t>
            </a:r>
            <a:r>
              <a:rPr lang="lt-LT" dirty="0"/>
              <a:t>c</a:t>
            </a:r>
            <a:r>
              <a:rPr lang="en-US" dirty="0" err="1"/>
              <a:t>areful</a:t>
            </a:r>
            <a:r>
              <a:rPr lang="en-US" dirty="0"/>
              <a:t> </a:t>
            </a:r>
            <a:r>
              <a:rPr lang="lt-LT" dirty="0"/>
              <a:t>w</a:t>
            </a:r>
            <a:r>
              <a:rPr lang="en-US" dirty="0"/>
              <a:t>hat </a:t>
            </a:r>
            <a:r>
              <a:rPr lang="lt-LT" dirty="0"/>
              <a:t>y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lt-LT" dirty="0"/>
              <a:t>d</a:t>
            </a:r>
            <a:r>
              <a:rPr lang="en-US" dirty="0" err="1"/>
              <a:t>ownload</a:t>
            </a:r>
            <a:r>
              <a:rPr lang="lt-LT" dirty="0"/>
              <a:t>: a</a:t>
            </a:r>
            <a:r>
              <a:rPr lang="en-US" dirty="0"/>
              <a:t> top goal of cybercriminals is to trick you into downloading malware—programs or apps that carry malware or try to steal information.</a:t>
            </a:r>
            <a:endParaRPr lang="lt-LT" dirty="0"/>
          </a:p>
          <a:p>
            <a:r>
              <a:rPr lang="en-US" dirty="0"/>
              <a:t>Keep </a:t>
            </a:r>
            <a:r>
              <a:rPr lang="lt-LT" dirty="0"/>
              <a:t>y</a:t>
            </a:r>
            <a:r>
              <a:rPr lang="en-US" dirty="0"/>
              <a:t>our </a:t>
            </a:r>
            <a:r>
              <a:rPr lang="lt-LT" dirty="0"/>
              <a:t>a</a:t>
            </a:r>
            <a:r>
              <a:rPr lang="en-US" dirty="0" err="1"/>
              <a:t>ntivirus</a:t>
            </a:r>
            <a:r>
              <a:rPr lang="en-US" dirty="0"/>
              <a:t> </a:t>
            </a:r>
            <a:r>
              <a:rPr lang="lt-LT" dirty="0"/>
              <a:t>p</a:t>
            </a:r>
            <a:r>
              <a:rPr lang="en-US" dirty="0" err="1"/>
              <a:t>rogram</a:t>
            </a:r>
            <a:r>
              <a:rPr lang="en-US" dirty="0"/>
              <a:t> </a:t>
            </a:r>
            <a:r>
              <a:rPr lang="lt-LT" dirty="0"/>
              <a:t>u</a:t>
            </a:r>
            <a:r>
              <a:rPr lang="en-US" dirty="0"/>
              <a:t>p </a:t>
            </a:r>
            <a:r>
              <a:rPr lang="lt-LT" dirty="0"/>
              <a:t>t</a:t>
            </a:r>
            <a:r>
              <a:rPr lang="en-US" dirty="0"/>
              <a:t>o </a:t>
            </a:r>
            <a:r>
              <a:rPr lang="lt-LT" dirty="0"/>
              <a:t>d</a:t>
            </a:r>
            <a:r>
              <a:rPr lang="en-US" dirty="0"/>
              <a:t>ate</a:t>
            </a:r>
            <a:r>
              <a:rPr lang="lt-LT" dirty="0"/>
              <a:t>: i</a:t>
            </a:r>
            <a:r>
              <a:rPr lang="en-US" dirty="0" err="1"/>
              <a:t>nternet</a:t>
            </a:r>
            <a:r>
              <a:rPr lang="en-US" dirty="0"/>
              <a:t> security software cannot protect against every threat, but it will detect and remove most malware—though you should make sure it's to date.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977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D681-F519-4DCE-B194-FDB5B48A1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DCA43-9509-4F16-B57E-B3D1F2D96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5814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https://www.wabisabilearning.com/</a:t>
            </a:r>
            <a:endParaRPr lang="en-US" dirty="0"/>
          </a:p>
          <a:p>
            <a:pPr marL="0" indent="0">
              <a:buNone/>
            </a:pPr>
            <a:r>
              <a:rPr lang="en-US">
                <a:hlinkClick r:id="rId3"/>
              </a:rPr>
              <a:t>https</a:t>
            </a:r>
            <a:r>
              <a:rPr lang="en-US" dirty="0">
                <a:hlinkClick r:id="rId3"/>
              </a:rPr>
              <a:t>://usa.kaspersky.</a:t>
            </a:r>
            <a:r>
              <a:rPr lang="en-US">
                <a:hlinkClick r:id="rId3"/>
              </a:rPr>
              <a:t>com/</a:t>
            </a:r>
            <a:endParaRPr lang="en-US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26876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66</TotalTime>
  <Words>48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Safe internet</vt:lpstr>
      <vt:lpstr>Social networks</vt:lpstr>
      <vt:lpstr>Risks of unprodected browsing</vt:lpstr>
      <vt:lpstr>Tips on how to browse the internet safely</vt:lpstr>
      <vt:lpstr>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 internet</dc:title>
  <dc:creator>Dovydas Petrošius</dc:creator>
  <cp:lastModifiedBy>Dovydas Petrošius</cp:lastModifiedBy>
  <cp:revision>6</cp:revision>
  <dcterms:created xsi:type="dcterms:W3CDTF">2019-06-13T15:00:40Z</dcterms:created>
  <dcterms:modified xsi:type="dcterms:W3CDTF">2019-06-14T05:58:33Z</dcterms:modified>
</cp:coreProperties>
</file>